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BE01AB-5D7E-4E3E-A07A-D9780763A1E6}" type="doc">
      <dgm:prSet loTypeId="urn:microsoft.com/office/officeart/2008/layout/VerticalCurvedList" loCatId="list" qsTypeId="urn:microsoft.com/office/officeart/2005/8/quickstyle/3d2" qsCatId="3D" csTypeId="urn:microsoft.com/office/officeart/2005/8/colors/colorful1" csCatId="colorful"/>
      <dgm:spPr/>
      <dgm:t>
        <a:bodyPr/>
        <a:lstStyle/>
        <a:p>
          <a:endParaRPr lang="fr-CA"/>
        </a:p>
      </dgm:t>
    </dgm:pt>
    <dgm:pt modelId="{5CD9695B-867B-4BEE-AA18-3E431BC03FDC}">
      <dgm:prSet/>
      <dgm:spPr/>
      <dgm:t>
        <a:bodyPr/>
        <a:lstStyle/>
        <a:p>
          <a:pPr rtl="0"/>
          <a:r>
            <a:rPr lang="fr-CA" dirty="0" smtClean="0"/>
            <a:t>Parc de la Mauricie</a:t>
          </a:r>
          <a:endParaRPr lang="fr-CA" dirty="0"/>
        </a:p>
      </dgm:t>
    </dgm:pt>
    <dgm:pt modelId="{5FFDDB5C-B06E-4521-9624-B62557605717}" type="parTrans" cxnId="{0039C79B-0C27-491D-BA43-BF4B5305CA8B}">
      <dgm:prSet/>
      <dgm:spPr/>
      <dgm:t>
        <a:bodyPr/>
        <a:lstStyle/>
        <a:p>
          <a:endParaRPr lang="fr-CA"/>
        </a:p>
      </dgm:t>
    </dgm:pt>
    <dgm:pt modelId="{EF90F505-8545-4AFE-B330-630A3B505495}" type="sibTrans" cxnId="{0039C79B-0C27-491D-BA43-BF4B5305CA8B}">
      <dgm:prSet/>
      <dgm:spPr/>
      <dgm:t>
        <a:bodyPr/>
        <a:lstStyle/>
        <a:p>
          <a:endParaRPr lang="fr-CA"/>
        </a:p>
      </dgm:t>
    </dgm:pt>
    <dgm:pt modelId="{195C0DE7-6C7B-4432-860F-714FF92050D3}">
      <dgm:prSet/>
      <dgm:spPr/>
      <dgm:t>
        <a:bodyPr/>
        <a:lstStyle/>
        <a:p>
          <a:pPr rtl="0"/>
          <a:r>
            <a:rPr lang="fr-CA" dirty="0" smtClean="0"/>
            <a:t>Parc </a:t>
          </a:r>
          <a:r>
            <a:rPr lang="fr-CA" dirty="0" err="1" smtClean="0"/>
            <a:t>Forillon</a:t>
          </a:r>
          <a:endParaRPr lang="fr-CA" dirty="0"/>
        </a:p>
      </dgm:t>
    </dgm:pt>
    <dgm:pt modelId="{FD186D09-3195-40BA-9867-E3B2390C68EE}" type="parTrans" cxnId="{43BD8DA4-B134-44F3-AD02-877FDB7F0496}">
      <dgm:prSet/>
      <dgm:spPr/>
      <dgm:t>
        <a:bodyPr/>
        <a:lstStyle/>
        <a:p>
          <a:endParaRPr lang="fr-CA"/>
        </a:p>
      </dgm:t>
    </dgm:pt>
    <dgm:pt modelId="{21DCA8BC-3B74-457D-ADA1-8E653FEB4EF0}" type="sibTrans" cxnId="{43BD8DA4-B134-44F3-AD02-877FDB7F0496}">
      <dgm:prSet/>
      <dgm:spPr/>
      <dgm:t>
        <a:bodyPr/>
        <a:lstStyle/>
        <a:p>
          <a:endParaRPr lang="fr-CA"/>
        </a:p>
      </dgm:t>
    </dgm:pt>
    <dgm:pt modelId="{CA4BD3A8-BB4A-48C6-A5A4-C675397ABE8C}">
      <dgm:prSet/>
      <dgm:spPr/>
      <dgm:t>
        <a:bodyPr/>
        <a:lstStyle/>
        <a:p>
          <a:pPr rtl="0"/>
          <a:r>
            <a:rPr lang="fr-CA" smtClean="0"/>
            <a:t>Parc de la Vérendrye</a:t>
          </a:r>
          <a:endParaRPr lang="fr-CA"/>
        </a:p>
      </dgm:t>
    </dgm:pt>
    <dgm:pt modelId="{CDA492FB-8BD0-42AB-8658-F12E52443377}" type="parTrans" cxnId="{889D1DC3-0F62-4425-939A-3E3B404DE601}">
      <dgm:prSet/>
      <dgm:spPr/>
      <dgm:t>
        <a:bodyPr/>
        <a:lstStyle/>
        <a:p>
          <a:endParaRPr lang="fr-CA"/>
        </a:p>
      </dgm:t>
    </dgm:pt>
    <dgm:pt modelId="{6034F06A-D765-4F96-9F1D-EA1DBA41222C}" type="sibTrans" cxnId="{889D1DC3-0F62-4425-939A-3E3B404DE601}">
      <dgm:prSet/>
      <dgm:spPr/>
      <dgm:t>
        <a:bodyPr/>
        <a:lstStyle/>
        <a:p>
          <a:endParaRPr lang="fr-CA"/>
        </a:p>
      </dgm:t>
    </dgm:pt>
    <dgm:pt modelId="{A6E87327-44BE-42C7-8551-F0B734D103D8}">
      <dgm:prSet/>
      <dgm:spPr/>
      <dgm:t>
        <a:bodyPr/>
        <a:lstStyle/>
        <a:p>
          <a:pPr rtl="0"/>
          <a:r>
            <a:rPr lang="fr-CA" smtClean="0"/>
            <a:t>Parc des Laurentides</a:t>
          </a:r>
          <a:endParaRPr lang="fr-CA"/>
        </a:p>
      </dgm:t>
    </dgm:pt>
    <dgm:pt modelId="{B93DC34E-540A-467D-AA4F-B15E88FA3C37}" type="parTrans" cxnId="{61A58076-A075-4909-B64B-2277D43A1C76}">
      <dgm:prSet/>
      <dgm:spPr/>
      <dgm:t>
        <a:bodyPr/>
        <a:lstStyle/>
        <a:p>
          <a:endParaRPr lang="fr-CA"/>
        </a:p>
      </dgm:t>
    </dgm:pt>
    <dgm:pt modelId="{0AE061C5-6BB9-4CF5-B9AA-B6C0571F2C87}" type="sibTrans" cxnId="{61A58076-A075-4909-B64B-2277D43A1C76}">
      <dgm:prSet/>
      <dgm:spPr/>
      <dgm:t>
        <a:bodyPr/>
        <a:lstStyle/>
        <a:p>
          <a:endParaRPr lang="fr-CA"/>
        </a:p>
      </dgm:t>
    </dgm:pt>
    <dgm:pt modelId="{1CFA6D81-2C3B-46E0-9872-CA444EF862ED}" type="pres">
      <dgm:prSet presAssocID="{56BE01AB-5D7E-4E3E-A07A-D9780763A1E6}" presName="Name0" presStyleCnt="0">
        <dgm:presLayoutVars>
          <dgm:chMax val="7"/>
          <dgm:chPref val="7"/>
          <dgm:dir/>
        </dgm:presLayoutVars>
      </dgm:prSet>
      <dgm:spPr/>
    </dgm:pt>
    <dgm:pt modelId="{6B50085E-15E6-42EA-8ABF-07D20ABAC814}" type="pres">
      <dgm:prSet presAssocID="{56BE01AB-5D7E-4E3E-A07A-D9780763A1E6}" presName="Name1" presStyleCnt="0"/>
      <dgm:spPr/>
    </dgm:pt>
    <dgm:pt modelId="{0578C78B-C994-4C00-A19F-68542DAB7D72}" type="pres">
      <dgm:prSet presAssocID="{56BE01AB-5D7E-4E3E-A07A-D9780763A1E6}" presName="cycle" presStyleCnt="0"/>
      <dgm:spPr/>
    </dgm:pt>
    <dgm:pt modelId="{CF82FBA2-4E17-4CB0-91D6-E4A70A768BA7}" type="pres">
      <dgm:prSet presAssocID="{56BE01AB-5D7E-4E3E-A07A-D9780763A1E6}" presName="srcNode" presStyleLbl="node1" presStyleIdx="0" presStyleCnt="4"/>
      <dgm:spPr/>
    </dgm:pt>
    <dgm:pt modelId="{FBE41355-5BF1-411F-A178-EF44CB809F27}" type="pres">
      <dgm:prSet presAssocID="{56BE01AB-5D7E-4E3E-A07A-D9780763A1E6}" presName="conn" presStyleLbl="parChTrans1D2" presStyleIdx="0" presStyleCnt="1"/>
      <dgm:spPr/>
    </dgm:pt>
    <dgm:pt modelId="{2EBC2D81-D0A7-42F0-8CD6-5D716582C426}" type="pres">
      <dgm:prSet presAssocID="{56BE01AB-5D7E-4E3E-A07A-D9780763A1E6}" presName="extraNode" presStyleLbl="node1" presStyleIdx="0" presStyleCnt="4"/>
      <dgm:spPr/>
    </dgm:pt>
    <dgm:pt modelId="{022A7BBF-D4D6-49FB-AA2E-39B2A9F29939}" type="pres">
      <dgm:prSet presAssocID="{56BE01AB-5D7E-4E3E-A07A-D9780763A1E6}" presName="dstNode" presStyleLbl="node1" presStyleIdx="0" presStyleCnt="4"/>
      <dgm:spPr/>
    </dgm:pt>
    <dgm:pt modelId="{C9EF8424-CF88-4798-9C2E-28999231F842}" type="pres">
      <dgm:prSet presAssocID="{5CD9695B-867B-4BEE-AA18-3E431BC03FDC}" presName="text_1" presStyleLbl="node1" presStyleIdx="0" presStyleCnt="4">
        <dgm:presLayoutVars>
          <dgm:bulletEnabled val="1"/>
        </dgm:presLayoutVars>
      </dgm:prSet>
      <dgm:spPr/>
    </dgm:pt>
    <dgm:pt modelId="{C45B1FA0-E3E7-406F-B667-EC2FE17B2862}" type="pres">
      <dgm:prSet presAssocID="{5CD9695B-867B-4BEE-AA18-3E431BC03FDC}" presName="accent_1" presStyleCnt="0"/>
      <dgm:spPr/>
    </dgm:pt>
    <dgm:pt modelId="{B1481D9B-F0D5-4D61-A96B-923D29A6959E}" type="pres">
      <dgm:prSet presAssocID="{5CD9695B-867B-4BEE-AA18-3E431BC03FDC}" presName="accentRepeatNode" presStyleLbl="solidFgAcc1" presStyleIdx="0" presStyleCnt="4"/>
      <dgm:spPr/>
    </dgm:pt>
    <dgm:pt modelId="{CE6D826F-ABA9-45F0-B5ED-A53E1A2C9B7D}" type="pres">
      <dgm:prSet presAssocID="{195C0DE7-6C7B-4432-860F-714FF92050D3}" presName="text_2" presStyleLbl="node1" presStyleIdx="1" presStyleCnt="4">
        <dgm:presLayoutVars>
          <dgm:bulletEnabled val="1"/>
        </dgm:presLayoutVars>
      </dgm:prSet>
      <dgm:spPr/>
    </dgm:pt>
    <dgm:pt modelId="{F769E05B-709E-461B-8C25-A86EA2AE7AEE}" type="pres">
      <dgm:prSet presAssocID="{195C0DE7-6C7B-4432-860F-714FF92050D3}" presName="accent_2" presStyleCnt="0"/>
      <dgm:spPr/>
    </dgm:pt>
    <dgm:pt modelId="{68665171-8D1F-4F6F-B60F-AB748A9FAD02}" type="pres">
      <dgm:prSet presAssocID="{195C0DE7-6C7B-4432-860F-714FF92050D3}" presName="accentRepeatNode" presStyleLbl="solidFgAcc1" presStyleIdx="1" presStyleCnt="4"/>
      <dgm:spPr/>
    </dgm:pt>
    <dgm:pt modelId="{48B54F67-7A9E-4311-AF52-44AF8C6AAB4B}" type="pres">
      <dgm:prSet presAssocID="{CA4BD3A8-BB4A-48C6-A5A4-C675397ABE8C}" presName="text_3" presStyleLbl="node1" presStyleIdx="2" presStyleCnt="4">
        <dgm:presLayoutVars>
          <dgm:bulletEnabled val="1"/>
        </dgm:presLayoutVars>
      </dgm:prSet>
      <dgm:spPr/>
    </dgm:pt>
    <dgm:pt modelId="{3651987F-F14A-49A5-96AC-5C83C5DFCA32}" type="pres">
      <dgm:prSet presAssocID="{CA4BD3A8-BB4A-48C6-A5A4-C675397ABE8C}" presName="accent_3" presStyleCnt="0"/>
      <dgm:spPr/>
    </dgm:pt>
    <dgm:pt modelId="{3639E3CE-2A19-4601-BC0E-7BB7C60C00D7}" type="pres">
      <dgm:prSet presAssocID="{CA4BD3A8-BB4A-48C6-A5A4-C675397ABE8C}" presName="accentRepeatNode" presStyleLbl="solidFgAcc1" presStyleIdx="2" presStyleCnt="4"/>
      <dgm:spPr/>
    </dgm:pt>
    <dgm:pt modelId="{76DD79D1-B50D-477A-A49F-000FE8F83D49}" type="pres">
      <dgm:prSet presAssocID="{A6E87327-44BE-42C7-8551-F0B734D103D8}" presName="text_4" presStyleLbl="node1" presStyleIdx="3" presStyleCnt="4">
        <dgm:presLayoutVars>
          <dgm:bulletEnabled val="1"/>
        </dgm:presLayoutVars>
      </dgm:prSet>
      <dgm:spPr/>
    </dgm:pt>
    <dgm:pt modelId="{E85EE051-CC35-429E-9810-4899EC352183}" type="pres">
      <dgm:prSet presAssocID="{A6E87327-44BE-42C7-8551-F0B734D103D8}" presName="accent_4" presStyleCnt="0"/>
      <dgm:spPr/>
    </dgm:pt>
    <dgm:pt modelId="{EC6FD678-75CC-4270-B5FC-4B39CC879B90}" type="pres">
      <dgm:prSet presAssocID="{A6E87327-44BE-42C7-8551-F0B734D103D8}" presName="accentRepeatNode" presStyleLbl="solidFgAcc1" presStyleIdx="3" presStyleCnt="4"/>
      <dgm:spPr/>
    </dgm:pt>
  </dgm:ptLst>
  <dgm:cxnLst>
    <dgm:cxn modelId="{F70A1EE9-BE99-4635-A36F-400F8FE0AFBF}" type="presOf" srcId="{EF90F505-8545-4AFE-B330-630A3B505495}" destId="{FBE41355-5BF1-411F-A178-EF44CB809F27}" srcOrd="0" destOrd="0" presId="urn:microsoft.com/office/officeart/2008/layout/VerticalCurvedList"/>
    <dgm:cxn modelId="{61A58076-A075-4909-B64B-2277D43A1C76}" srcId="{56BE01AB-5D7E-4E3E-A07A-D9780763A1E6}" destId="{A6E87327-44BE-42C7-8551-F0B734D103D8}" srcOrd="3" destOrd="0" parTransId="{B93DC34E-540A-467D-AA4F-B15E88FA3C37}" sibTransId="{0AE061C5-6BB9-4CF5-B9AA-B6C0571F2C87}"/>
    <dgm:cxn modelId="{DC4CC7E1-BFF8-4522-9A59-7F403712E9B2}" type="presOf" srcId="{CA4BD3A8-BB4A-48C6-A5A4-C675397ABE8C}" destId="{48B54F67-7A9E-4311-AF52-44AF8C6AAB4B}" srcOrd="0" destOrd="0" presId="urn:microsoft.com/office/officeart/2008/layout/VerticalCurvedList"/>
    <dgm:cxn modelId="{6978B7D8-3F7D-4AAE-9DCA-01392D942C6E}" type="presOf" srcId="{5CD9695B-867B-4BEE-AA18-3E431BC03FDC}" destId="{C9EF8424-CF88-4798-9C2E-28999231F842}" srcOrd="0" destOrd="0" presId="urn:microsoft.com/office/officeart/2008/layout/VerticalCurvedList"/>
    <dgm:cxn modelId="{66D4A0AA-25F9-411E-AB82-BE471ADE01AD}" type="presOf" srcId="{56BE01AB-5D7E-4E3E-A07A-D9780763A1E6}" destId="{1CFA6D81-2C3B-46E0-9872-CA444EF862ED}" srcOrd="0" destOrd="0" presId="urn:microsoft.com/office/officeart/2008/layout/VerticalCurvedList"/>
    <dgm:cxn modelId="{43BD8DA4-B134-44F3-AD02-877FDB7F0496}" srcId="{56BE01AB-5D7E-4E3E-A07A-D9780763A1E6}" destId="{195C0DE7-6C7B-4432-860F-714FF92050D3}" srcOrd="1" destOrd="0" parTransId="{FD186D09-3195-40BA-9867-E3B2390C68EE}" sibTransId="{21DCA8BC-3B74-457D-ADA1-8E653FEB4EF0}"/>
    <dgm:cxn modelId="{889D1DC3-0F62-4425-939A-3E3B404DE601}" srcId="{56BE01AB-5D7E-4E3E-A07A-D9780763A1E6}" destId="{CA4BD3A8-BB4A-48C6-A5A4-C675397ABE8C}" srcOrd="2" destOrd="0" parTransId="{CDA492FB-8BD0-42AB-8658-F12E52443377}" sibTransId="{6034F06A-D765-4F96-9F1D-EA1DBA41222C}"/>
    <dgm:cxn modelId="{1A68B586-AF4A-4EFE-8BDF-F9760646CA60}" type="presOf" srcId="{A6E87327-44BE-42C7-8551-F0B734D103D8}" destId="{76DD79D1-B50D-477A-A49F-000FE8F83D49}" srcOrd="0" destOrd="0" presId="urn:microsoft.com/office/officeart/2008/layout/VerticalCurvedList"/>
    <dgm:cxn modelId="{0039C79B-0C27-491D-BA43-BF4B5305CA8B}" srcId="{56BE01AB-5D7E-4E3E-A07A-D9780763A1E6}" destId="{5CD9695B-867B-4BEE-AA18-3E431BC03FDC}" srcOrd="0" destOrd="0" parTransId="{5FFDDB5C-B06E-4521-9624-B62557605717}" sibTransId="{EF90F505-8545-4AFE-B330-630A3B505495}"/>
    <dgm:cxn modelId="{BAA638C2-D20A-420C-9275-FA91E025F62F}" type="presOf" srcId="{195C0DE7-6C7B-4432-860F-714FF92050D3}" destId="{CE6D826F-ABA9-45F0-B5ED-A53E1A2C9B7D}" srcOrd="0" destOrd="0" presId="urn:microsoft.com/office/officeart/2008/layout/VerticalCurvedList"/>
    <dgm:cxn modelId="{FFB5CF12-1C28-4B3F-AE2E-2F27782A12AB}" type="presParOf" srcId="{1CFA6D81-2C3B-46E0-9872-CA444EF862ED}" destId="{6B50085E-15E6-42EA-8ABF-07D20ABAC814}" srcOrd="0" destOrd="0" presId="urn:microsoft.com/office/officeart/2008/layout/VerticalCurvedList"/>
    <dgm:cxn modelId="{DDD43476-90CA-4A89-848E-95627BB5F028}" type="presParOf" srcId="{6B50085E-15E6-42EA-8ABF-07D20ABAC814}" destId="{0578C78B-C994-4C00-A19F-68542DAB7D72}" srcOrd="0" destOrd="0" presId="urn:microsoft.com/office/officeart/2008/layout/VerticalCurvedList"/>
    <dgm:cxn modelId="{97219363-C60E-4392-986A-612CF2C51785}" type="presParOf" srcId="{0578C78B-C994-4C00-A19F-68542DAB7D72}" destId="{CF82FBA2-4E17-4CB0-91D6-E4A70A768BA7}" srcOrd="0" destOrd="0" presId="urn:microsoft.com/office/officeart/2008/layout/VerticalCurvedList"/>
    <dgm:cxn modelId="{90CBF170-6C3C-4C0A-85D7-3457F5EAD55A}" type="presParOf" srcId="{0578C78B-C994-4C00-A19F-68542DAB7D72}" destId="{FBE41355-5BF1-411F-A178-EF44CB809F27}" srcOrd="1" destOrd="0" presId="urn:microsoft.com/office/officeart/2008/layout/VerticalCurvedList"/>
    <dgm:cxn modelId="{BFBCB8C1-2E4C-4D09-8D76-65A7059E22AA}" type="presParOf" srcId="{0578C78B-C994-4C00-A19F-68542DAB7D72}" destId="{2EBC2D81-D0A7-42F0-8CD6-5D716582C426}" srcOrd="2" destOrd="0" presId="urn:microsoft.com/office/officeart/2008/layout/VerticalCurvedList"/>
    <dgm:cxn modelId="{4D68BA19-C440-44F7-BB90-5117C29530AE}" type="presParOf" srcId="{0578C78B-C994-4C00-A19F-68542DAB7D72}" destId="{022A7BBF-D4D6-49FB-AA2E-39B2A9F29939}" srcOrd="3" destOrd="0" presId="urn:microsoft.com/office/officeart/2008/layout/VerticalCurvedList"/>
    <dgm:cxn modelId="{7FBB8AA5-3C83-4AF0-A7FC-8BBA5097600C}" type="presParOf" srcId="{6B50085E-15E6-42EA-8ABF-07D20ABAC814}" destId="{C9EF8424-CF88-4798-9C2E-28999231F842}" srcOrd="1" destOrd="0" presId="urn:microsoft.com/office/officeart/2008/layout/VerticalCurvedList"/>
    <dgm:cxn modelId="{D3AFBEBF-1B51-4A18-8CB5-A97DE862992F}" type="presParOf" srcId="{6B50085E-15E6-42EA-8ABF-07D20ABAC814}" destId="{C45B1FA0-E3E7-406F-B667-EC2FE17B2862}" srcOrd="2" destOrd="0" presId="urn:microsoft.com/office/officeart/2008/layout/VerticalCurvedList"/>
    <dgm:cxn modelId="{87FC9D54-4773-4C30-A165-0B8D635A0B6A}" type="presParOf" srcId="{C45B1FA0-E3E7-406F-B667-EC2FE17B2862}" destId="{B1481D9B-F0D5-4D61-A96B-923D29A6959E}" srcOrd="0" destOrd="0" presId="urn:microsoft.com/office/officeart/2008/layout/VerticalCurvedList"/>
    <dgm:cxn modelId="{6DCC158F-97C2-4063-81B6-B61795E459AB}" type="presParOf" srcId="{6B50085E-15E6-42EA-8ABF-07D20ABAC814}" destId="{CE6D826F-ABA9-45F0-B5ED-A53E1A2C9B7D}" srcOrd="3" destOrd="0" presId="urn:microsoft.com/office/officeart/2008/layout/VerticalCurvedList"/>
    <dgm:cxn modelId="{AF58AFE6-8A2E-4422-A216-463BE22358A8}" type="presParOf" srcId="{6B50085E-15E6-42EA-8ABF-07D20ABAC814}" destId="{F769E05B-709E-461B-8C25-A86EA2AE7AEE}" srcOrd="4" destOrd="0" presId="urn:microsoft.com/office/officeart/2008/layout/VerticalCurvedList"/>
    <dgm:cxn modelId="{0FBDAC6D-AFC8-44D2-A53A-4641A791A37D}" type="presParOf" srcId="{F769E05B-709E-461B-8C25-A86EA2AE7AEE}" destId="{68665171-8D1F-4F6F-B60F-AB748A9FAD02}" srcOrd="0" destOrd="0" presId="urn:microsoft.com/office/officeart/2008/layout/VerticalCurvedList"/>
    <dgm:cxn modelId="{ABF25A41-A289-4A0F-BD4E-4920E523065D}" type="presParOf" srcId="{6B50085E-15E6-42EA-8ABF-07D20ABAC814}" destId="{48B54F67-7A9E-4311-AF52-44AF8C6AAB4B}" srcOrd="5" destOrd="0" presId="urn:microsoft.com/office/officeart/2008/layout/VerticalCurvedList"/>
    <dgm:cxn modelId="{9B2B56B9-7149-4012-BD3A-AED9EC20C227}" type="presParOf" srcId="{6B50085E-15E6-42EA-8ABF-07D20ABAC814}" destId="{3651987F-F14A-49A5-96AC-5C83C5DFCA32}" srcOrd="6" destOrd="0" presId="urn:microsoft.com/office/officeart/2008/layout/VerticalCurvedList"/>
    <dgm:cxn modelId="{00A319E3-A6FB-4EF7-BA59-6A5C1B8E4E0F}" type="presParOf" srcId="{3651987F-F14A-49A5-96AC-5C83C5DFCA32}" destId="{3639E3CE-2A19-4601-BC0E-7BB7C60C00D7}" srcOrd="0" destOrd="0" presId="urn:microsoft.com/office/officeart/2008/layout/VerticalCurvedList"/>
    <dgm:cxn modelId="{505674D7-22F8-48E2-9BF3-0F82F03F10A6}" type="presParOf" srcId="{6B50085E-15E6-42EA-8ABF-07D20ABAC814}" destId="{76DD79D1-B50D-477A-A49F-000FE8F83D49}" srcOrd="7" destOrd="0" presId="urn:microsoft.com/office/officeart/2008/layout/VerticalCurvedList"/>
    <dgm:cxn modelId="{526573E4-548E-40DD-8FAA-76EA4DAD91D2}" type="presParOf" srcId="{6B50085E-15E6-42EA-8ABF-07D20ABAC814}" destId="{E85EE051-CC35-429E-9810-4899EC352183}" srcOrd="8" destOrd="0" presId="urn:microsoft.com/office/officeart/2008/layout/VerticalCurvedList"/>
    <dgm:cxn modelId="{6F51C38B-6040-4F8B-B7C8-5F231016113E}" type="presParOf" srcId="{E85EE051-CC35-429E-9810-4899EC352183}" destId="{EC6FD678-75CC-4270-B5FC-4B39CC879B9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E41355-5BF1-411F-A178-EF44CB809F27}">
      <dsp:nvSpPr>
        <dsp:cNvPr id="0" name=""/>
        <dsp:cNvSpPr/>
      </dsp:nvSpPr>
      <dsp:spPr>
        <a:xfrm>
          <a:off x="-4944569" y="-757652"/>
          <a:ext cx="5888868" cy="5888868"/>
        </a:xfrm>
        <a:prstGeom prst="blockArc">
          <a:avLst>
            <a:gd name="adj1" fmla="val 18900000"/>
            <a:gd name="adj2" fmla="val 2700000"/>
            <a:gd name="adj3" fmla="val 367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EF8424-CF88-4798-9C2E-28999231F842}">
      <dsp:nvSpPr>
        <dsp:cNvPr id="0" name=""/>
        <dsp:cNvSpPr/>
      </dsp:nvSpPr>
      <dsp:spPr>
        <a:xfrm>
          <a:off x="494492" y="336239"/>
          <a:ext cx="7675032" cy="6728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4058" tIns="88900" rIns="88900" bIns="8890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3500" kern="1200" dirty="0" smtClean="0"/>
            <a:t>Parc de la Mauricie</a:t>
          </a:r>
          <a:endParaRPr lang="fr-CA" sz="3500" kern="1200" dirty="0"/>
        </a:p>
      </dsp:txBody>
      <dsp:txXfrm>
        <a:off x="494492" y="336239"/>
        <a:ext cx="7675032" cy="672828"/>
      </dsp:txXfrm>
    </dsp:sp>
    <dsp:sp modelId="{B1481D9B-F0D5-4D61-A96B-923D29A6959E}">
      <dsp:nvSpPr>
        <dsp:cNvPr id="0" name=""/>
        <dsp:cNvSpPr/>
      </dsp:nvSpPr>
      <dsp:spPr>
        <a:xfrm>
          <a:off x="73973" y="252135"/>
          <a:ext cx="841036" cy="841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E6D826F-ABA9-45F0-B5ED-A53E1A2C9B7D}">
      <dsp:nvSpPr>
        <dsp:cNvPr id="0" name=""/>
        <dsp:cNvSpPr/>
      </dsp:nvSpPr>
      <dsp:spPr>
        <a:xfrm>
          <a:off x="880240" y="1345657"/>
          <a:ext cx="7289283" cy="67282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4058" tIns="88900" rIns="88900" bIns="8890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3500" kern="1200" dirty="0" smtClean="0"/>
            <a:t>Parc </a:t>
          </a:r>
          <a:r>
            <a:rPr lang="fr-CA" sz="3500" kern="1200" dirty="0" err="1" smtClean="0"/>
            <a:t>Forillon</a:t>
          </a:r>
          <a:endParaRPr lang="fr-CA" sz="3500" kern="1200" dirty="0"/>
        </a:p>
      </dsp:txBody>
      <dsp:txXfrm>
        <a:off x="880240" y="1345657"/>
        <a:ext cx="7289283" cy="672828"/>
      </dsp:txXfrm>
    </dsp:sp>
    <dsp:sp modelId="{68665171-8D1F-4F6F-B60F-AB748A9FAD02}">
      <dsp:nvSpPr>
        <dsp:cNvPr id="0" name=""/>
        <dsp:cNvSpPr/>
      </dsp:nvSpPr>
      <dsp:spPr>
        <a:xfrm>
          <a:off x="459722" y="1261554"/>
          <a:ext cx="841036" cy="841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8B54F67-7A9E-4311-AF52-44AF8C6AAB4B}">
      <dsp:nvSpPr>
        <dsp:cNvPr id="0" name=""/>
        <dsp:cNvSpPr/>
      </dsp:nvSpPr>
      <dsp:spPr>
        <a:xfrm>
          <a:off x="880240" y="2355076"/>
          <a:ext cx="7289283" cy="67282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4058" tIns="88900" rIns="88900" bIns="8890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3500" kern="1200" smtClean="0"/>
            <a:t>Parc de la Vérendrye</a:t>
          </a:r>
          <a:endParaRPr lang="fr-CA" sz="3500" kern="1200"/>
        </a:p>
      </dsp:txBody>
      <dsp:txXfrm>
        <a:off x="880240" y="2355076"/>
        <a:ext cx="7289283" cy="672828"/>
      </dsp:txXfrm>
    </dsp:sp>
    <dsp:sp modelId="{3639E3CE-2A19-4601-BC0E-7BB7C60C00D7}">
      <dsp:nvSpPr>
        <dsp:cNvPr id="0" name=""/>
        <dsp:cNvSpPr/>
      </dsp:nvSpPr>
      <dsp:spPr>
        <a:xfrm>
          <a:off x="459722" y="2270972"/>
          <a:ext cx="841036" cy="841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6DD79D1-B50D-477A-A49F-000FE8F83D49}">
      <dsp:nvSpPr>
        <dsp:cNvPr id="0" name=""/>
        <dsp:cNvSpPr/>
      </dsp:nvSpPr>
      <dsp:spPr>
        <a:xfrm>
          <a:off x="494492" y="3364494"/>
          <a:ext cx="7675032" cy="67282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4058" tIns="88900" rIns="88900" bIns="8890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3500" kern="1200" smtClean="0"/>
            <a:t>Parc des Laurentides</a:t>
          </a:r>
          <a:endParaRPr lang="fr-CA" sz="3500" kern="1200"/>
        </a:p>
      </dsp:txBody>
      <dsp:txXfrm>
        <a:off x="494492" y="3364494"/>
        <a:ext cx="7675032" cy="672828"/>
      </dsp:txXfrm>
    </dsp:sp>
    <dsp:sp modelId="{EC6FD678-75CC-4270-B5FC-4B39CC879B90}">
      <dsp:nvSpPr>
        <dsp:cNvPr id="0" name=""/>
        <dsp:cNvSpPr/>
      </dsp:nvSpPr>
      <dsp:spPr>
        <a:xfrm>
          <a:off x="73973" y="3280390"/>
          <a:ext cx="841036" cy="841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E2E285-4029-4C04-877C-35271F9FD9EC}" type="datetimeFigureOut">
              <a:rPr lang="fr-CA" smtClean="0"/>
              <a:t>2011-04-25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70E87-5ADA-458E-8B64-F1F1761C9808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03558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F5811-3F67-4E54-886F-F3F49106A2AD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9D30-1247-4B0D-9D3D-2F890817F679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1F66-9167-4368-92C9-01116BCE086B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CA370-6B96-4A8B-8E9C-4B8A0CF361D0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9BAB7-1BF4-491E-8A7A-756C6115AA63}" type="datetime1">
              <a:rPr lang="fr-CA" smtClean="0"/>
              <a:t>2011-04-25</a:t>
            </a:fld>
            <a:endParaRPr lang="fr-CA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813DC-ED14-4D9B-B8D6-7C2391C4FBC4}" type="datetime1">
              <a:rPr lang="fr-CA" smtClean="0"/>
              <a:t>2011-04-25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BFA3B-395B-449F-963F-B1832298328C}" type="datetime1">
              <a:rPr lang="fr-CA" smtClean="0"/>
              <a:t>2011-04-25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E485-3E5C-4A6E-A90E-17D62FE6EB26}" type="datetime1">
              <a:rPr lang="fr-CA" smtClean="0"/>
              <a:t>2011-04-25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A665F-2F8B-454A-A443-B409631DFE7D}" type="datetime1">
              <a:rPr lang="fr-CA" smtClean="0"/>
              <a:t>2011-04-25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1606-FEC5-4982-91F3-2C705CC4D317}" type="datetime1">
              <a:rPr lang="fr-CA" smtClean="0"/>
              <a:t>2011-04-25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918AF-FE71-4663-A3CC-7B77C40A7C7D}" type="datetime1">
              <a:rPr lang="fr-CA" smtClean="0"/>
              <a:t>2011-04-25</a:t>
            </a:fld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00EFF9B-D36F-4EC7-BFDA-D9437D474FAE}" type="datetime1">
              <a:rPr lang="fr-CA" smtClean="0"/>
              <a:t>2011-04-25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D618E0-493E-417E-B2A5-90393E83386C}" type="slidenum">
              <a:rPr lang="fr-CA" smtClean="0"/>
              <a:t>‹N°›</a:t>
            </a:fld>
            <a:endParaRPr lang="fr-CA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Parcs nationaux</a:t>
            </a:r>
            <a:endParaRPr lang="fr-CA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5265190"/>
              </p:ext>
            </p:extLst>
          </p:nvPr>
        </p:nvGraphicFramePr>
        <p:xfrm>
          <a:off x="457200" y="1752600"/>
          <a:ext cx="82296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43178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BE41355-5BF1-411F-A178-EF44CB809F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FBE41355-5BF1-411F-A178-EF44CB809F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1481D9B-F0D5-4D61-A96B-923D29A69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>
                                            <p:graphicEl>
                                              <a:dgm id="{B1481D9B-F0D5-4D61-A96B-923D29A695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EF8424-CF88-4798-9C2E-28999231F8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>
                                            <p:graphicEl>
                                              <a:dgm id="{C9EF8424-CF88-4798-9C2E-28999231F8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8665171-8D1F-4F6F-B60F-AB748A9FA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>
                                            <p:graphicEl>
                                              <a:dgm id="{68665171-8D1F-4F6F-B60F-AB748A9FAD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6D826F-ABA9-45F0-B5ED-A53E1A2C9B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>
                                            <p:graphicEl>
                                              <a:dgm id="{CE6D826F-ABA9-45F0-B5ED-A53E1A2C9B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639E3CE-2A19-4601-BC0E-7BB7C60C0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>
                                            <p:graphicEl>
                                              <a:dgm id="{3639E3CE-2A19-4601-BC0E-7BB7C60C00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8B54F67-7A9E-4311-AF52-44AF8C6AAB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>
                                            <p:graphicEl>
                                              <a:dgm id="{48B54F67-7A9E-4311-AF52-44AF8C6AAB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C6FD678-75CC-4270-B5FC-4B39CC879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>
                                            <p:graphicEl>
                                              <a:dgm id="{EC6FD678-75CC-4270-B5FC-4B39CC879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6DD79D1-B50D-477A-A49F-000FE8F83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>
                                            <p:graphicEl>
                                              <a:dgm id="{76DD79D1-B50D-477A-A49F-000FE8F83D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BE41355-5BF1-411F-A178-EF44CB809F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graphicEl>
                                              <a:dgm id="{FBE41355-5BF1-411F-A178-EF44CB809F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graphicEl>
                                              <a:dgm id="{FBE41355-5BF1-411F-A178-EF44CB809F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graphicEl>
                                              <a:dgm id="{FBE41355-5BF1-411F-A178-EF44CB809F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1481D9B-F0D5-4D61-A96B-923D29A69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graphicEl>
                                              <a:dgm id="{B1481D9B-F0D5-4D61-A96B-923D29A695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graphicEl>
                                              <a:dgm id="{B1481D9B-F0D5-4D61-A96B-923D29A69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graphicEl>
                                              <a:dgm id="{B1481D9B-F0D5-4D61-A96B-923D29A69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EF8424-CF88-4798-9C2E-28999231F8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graphicEl>
                                              <a:dgm id="{C9EF8424-CF88-4798-9C2E-28999231F8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graphicEl>
                                              <a:dgm id="{C9EF8424-CF88-4798-9C2E-28999231F8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graphicEl>
                                              <a:dgm id="{C9EF8424-CF88-4798-9C2E-28999231F8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8665171-8D1F-4F6F-B60F-AB748A9FA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graphicEl>
                                              <a:dgm id="{68665171-8D1F-4F6F-B60F-AB748A9FAD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graphicEl>
                                              <a:dgm id="{68665171-8D1F-4F6F-B60F-AB748A9FA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graphicEl>
                                              <a:dgm id="{68665171-8D1F-4F6F-B60F-AB748A9FA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6D826F-ABA9-45F0-B5ED-A53E1A2C9B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>
                                            <p:graphicEl>
                                              <a:dgm id="{CE6D826F-ABA9-45F0-B5ED-A53E1A2C9B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graphicEl>
                                              <a:dgm id="{CE6D826F-ABA9-45F0-B5ED-A53E1A2C9B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graphicEl>
                                              <a:dgm id="{CE6D826F-ABA9-45F0-B5ED-A53E1A2C9B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639E3CE-2A19-4601-BC0E-7BB7C60C0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graphicEl>
                                              <a:dgm id="{3639E3CE-2A19-4601-BC0E-7BB7C60C00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graphicEl>
                                              <a:dgm id="{3639E3CE-2A19-4601-BC0E-7BB7C60C0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graphicEl>
                                              <a:dgm id="{3639E3CE-2A19-4601-BC0E-7BB7C60C0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8B54F67-7A9E-4311-AF52-44AF8C6AAB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">
                                            <p:graphicEl>
                                              <a:dgm id="{48B54F67-7A9E-4311-AF52-44AF8C6AAB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graphicEl>
                                              <a:dgm id="{48B54F67-7A9E-4311-AF52-44AF8C6AAB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graphicEl>
                                              <a:dgm id="{48B54F67-7A9E-4311-AF52-44AF8C6AAB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C6FD678-75CC-4270-B5FC-4B39CC879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">
                                            <p:graphicEl>
                                              <a:dgm id="{EC6FD678-75CC-4270-B5FC-4B39CC879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graphicEl>
                                              <a:dgm id="{EC6FD678-75CC-4270-B5FC-4B39CC879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graphicEl>
                                              <a:dgm id="{EC6FD678-75CC-4270-B5FC-4B39CC879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6DD79D1-B50D-477A-A49F-000FE8F83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">
                                            <p:graphicEl>
                                              <a:dgm id="{76DD79D1-B50D-477A-A49F-000FE8F83D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graphicEl>
                                              <a:dgm id="{76DD79D1-B50D-477A-A49F-000FE8F83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graphicEl>
                                              <a:dgm id="{76DD79D1-B50D-477A-A49F-000FE8F83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Graphic spid="6" grpId="1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icaire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icaire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icair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82</TotalTime>
  <Words>17</Words>
  <Application>Microsoft Office PowerPoint</Application>
  <PresentationFormat>Affichage à l'écran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Apothicaire</vt:lpstr>
      <vt:lpstr>Parcs nationaux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Michèle Simond</dc:creator>
  <cp:lastModifiedBy>Michèle Simond</cp:lastModifiedBy>
  <cp:revision>4</cp:revision>
  <dcterms:created xsi:type="dcterms:W3CDTF">2011-04-25T14:09:36Z</dcterms:created>
  <dcterms:modified xsi:type="dcterms:W3CDTF">2011-04-25T15:32:27Z</dcterms:modified>
</cp:coreProperties>
</file>